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2" r:id="rId5"/>
    <p:sldId id="261" r:id="rId6"/>
    <p:sldId id="259" r:id="rId7"/>
    <p:sldId id="260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17A2B8"/>
    <a:srgbClr val="ADD8E6"/>
    <a:srgbClr val="628B5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C5619-CFF3-4E74-AACA-6DDEB4515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368EDB-ECB6-4A2B-9C99-A7C90CAB8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9917B8-57DB-4CFA-B90D-1F1CE589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30/04/2018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6ED88A-CB3C-4163-A00F-37EDED8D5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618A93-353E-42B9-8C5D-0C2F9131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401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B3EA5B-36DD-468D-BB8A-6C91FB221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3D34A54-2896-4674-ADF4-B3E3887A4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242CAF-ADC8-427E-9CBB-0EAACF0D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30/04/2018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9BAA9F-9999-401B-A96C-43C809CF9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EA4363-6761-4DBC-A750-2745CEB73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8652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AA390F5-72B6-4D9B-B659-63D9BCF09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5A2621E-AA42-4B83-8ECD-FA4404BAE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80E77F-01B5-4725-81BD-B1458FEE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30/04/2018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B910F9-236D-40A9-9F50-D5D9271D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217390-CB70-4C5E-800E-DC70116A0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032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1C59D-D0A8-4177-BDA7-E3F5BB945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FED3F0-F63D-4047-852B-F2B91A286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C77884-EBF9-450F-BA7E-3E4BB1CCB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30/04/2018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F0F82F-1C8C-41FD-ADDE-BD1E426E3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92222A-6507-490B-8E75-6F83EC20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8633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B8082-F65F-442D-B211-414492AD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6FB4EA4-4FB9-4462-9628-E1A20849D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32587E-AC10-4BE6-B514-ED687C194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30/04/2018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1A08A1-380A-4DD7-9BC7-FBE04C03A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697259-8378-44C4-96FA-E3340EB91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796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FE8EC-CEB1-4134-81C8-52C705A1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92331-28AC-4B4D-A19D-7282AF43F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0C59BD0-44EB-4821-81B0-B8564859E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67EEBB1-2FB7-4023-8600-3E929D2D2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30/04/2018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B822CF-8E6D-404C-B381-362C521B0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3B4450-305F-4EA2-B512-F12048424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8873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0610-3376-4B52-B5E7-7788A98C8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ED860D-E8CD-4088-ACC8-C309CABE5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A8680B7-0E40-44C4-9691-D9D64DF4C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CA6BA7F-A0C9-4BF2-B69E-EDF3826DED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22BDD08-E9F2-496C-A817-90E1DE7849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B91956-67ED-46F0-A463-CF7ECF1F3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30/04/2018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A0E6E1B-76DE-4C48-8F32-D392AA0A4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A420D70-4BF4-4C1B-8D74-19C048144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185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F6441-BFE6-40B4-BAB1-EFCECAFBC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BF708A-5343-49FF-B64A-CB5FB45CA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30/04/2018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2B8404-5EED-4789-977D-9EE727F84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EAD4A21-4762-48D0-BA55-9D09801F2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5740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A6A9C9C-43AF-44AD-95A3-8A4DDA208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30/04/2018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F0E8551-CA81-42FF-98EF-3C2FCAACD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D9913C-3B0A-47E3-A2F2-5BE36E73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441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807A83-6C08-47BC-B16A-D17E45CB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5F8E1E-4AE1-4A9F-B93C-CF70FC856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098150-0FA6-44DD-A1A3-43173C670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C960EFD-FE90-47D4-8D73-15F8E40DD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30/04/2018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A6B6A3-8A25-4C5D-B91A-9143B9ED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E26368-5E76-4594-A839-703C4405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203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ED087F-F111-40D2-A815-9F8859D8D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EFF04B4-0E48-4F8B-B3DD-3AFD20FDEE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A41E248-8539-4DC9-9735-82F6448D6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894ECC-0E39-4632-9A59-87EFB29D6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30/04/2018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B560E6-F858-452E-887A-A107543EC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F8722B-52B1-4CDA-B665-B1091548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3395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E326E52-1B7C-4846-976A-7F0D96DBF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F32BDB-C38B-480E-B066-4DE378599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CB724C-94CD-45DC-AD2D-5E6E0578F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3A43E-ECD5-4293-865C-E4EADB866DB0}" type="datetimeFigureOut">
              <a:rPr lang="es-ES" smtClean="0"/>
              <a:t>30/04/2018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009A7A-A532-4CE2-8502-72C9ED307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C37155-6F52-4681-ACA5-88CF1D2CE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180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jeremybell.000webhostapp.com/jaja/" TargetMode="External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A955170-334B-42ED-9EC7-D5C913C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9621427-E0DC-4AC0-BA3A-4D6719CB1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533" y="238124"/>
            <a:ext cx="3729991" cy="207221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647EA97-A275-443E-961D-8A0450C49052}"/>
              </a:ext>
            </a:extLst>
          </p:cNvPr>
          <p:cNvSpPr/>
          <p:nvPr/>
        </p:nvSpPr>
        <p:spPr>
          <a:xfrm>
            <a:off x="0" y="5379868"/>
            <a:ext cx="12192000" cy="1074198"/>
          </a:xfrm>
          <a:prstGeom prst="rect">
            <a:avLst/>
          </a:prstGeom>
          <a:solidFill>
            <a:srgbClr val="628B5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>
                <a:latin typeface="Eras Bold ITC" panose="020B0907030504020204" pitchFamily="34" charset="0"/>
              </a:rPr>
              <a:t>Social </a:t>
            </a:r>
            <a:r>
              <a:rPr lang="es-ES" sz="4000" dirty="0" err="1">
                <a:latin typeface="Eras Bold ITC" panose="020B0907030504020204" pitchFamily="34" charset="0"/>
              </a:rPr>
              <a:t>events</a:t>
            </a:r>
            <a:r>
              <a:rPr lang="es-ES" sz="4000" dirty="0">
                <a:latin typeface="Eras Bold ITC" panose="020B0907030504020204" pitchFamily="34" charset="0"/>
              </a:rPr>
              <a:t> </a:t>
            </a:r>
            <a:r>
              <a:rPr lang="es-ES" sz="4000" dirty="0" err="1">
                <a:latin typeface="Eras Bold ITC" panose="020B0907030504020204" pitchFamily="34" charset="0"/>
              </a:rPr>
              <a:t>for</a:t>
            </a:r>
            <a:r>
              <a:rPr lang="es-ES" sz="4000" dirty="0">
                <a:latin typeface="Eras Bold ITC" panose="020B0907030504020204" pitchFamily="34" charset="0"/>
              </a:rPr>
              <a:t> </a:t>
            </a:r>
            <a:r>
              <a:rPr lang="es-ES" sz="4000" dirty="0" err="1">
                <a:latin typeface="Eras Bold ITC" panose="020B0907030504020204" pitchFamily="34" charset="0"/>
              </a:rPr>
              <a:t>students</a:t>
            </a:r>
            <a:endParaRPr lang="es-ES" sz="4000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723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2B7768D-3755-4470-ADE8-097382765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098"/>
            <a:ext cx="12192000" cy="59838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BF75384-77E7-409A-9DB7-DC4B579EB4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6" b="22432"/>
          <a:stretch/>
        </p:blipFill>
        <p:spPr>
          <a:xfrm>
            <a:off x="9938383" y="114300"/>
            <a:ext cx="2063117" cy="59591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2EB9203-8967-4D1D-9742-940A52B46447}"/>
              </a:ext>
            </a:extLst>
          </p:cNvPr>
          <p:cNvSpPr/>
          <p:nvPr/>
        </p:nvSpPr>
        <p:spPr>
          <a:xfrm>
            <a:off x="208272" y="501510"/>
            <a:ext cx="524149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Target </a:t>
            </a:r>
            <a:r>
              <a:rPr lang="es-ES" sz="60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audience</a:t>
            </a:r>
            <a:endParaRPr lang="es-ES" sz="6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3B8BC99-D4C3-4C49-9334-CB494F0ACD39}"/>
              </a:ext>
            </a:extLst>
          </p:cNvPr>
          <p:cNvGrpSpPr/>
          <p:nvPr/>
        </p:nvGrpSpPr>
        <p:grpSpPr>
          <a:xfrm>
            <a:off x="0" y="1766653"/>
            <a:ext cx="12192000" cy="1828800"/>
            <a:chOff x="0" y="1953087"/>
            <a:chExt cx="12192000" cy="1828800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E3896082-7B4B-414B-82AB-203EF133E784}"/>
                </a:ext>
              </a:extLst>
            </p:cNvPr>
            <p:cNvSpPr/>
            <p:nvPr/>
          </p:nvSpPr>
          <p:spPr>
            <a:xfrm>
              <a:off x="0" y="1953087"/>
              <a:ext cx="12192000" cy="1828800"/>
            </a:xfrm>
            <a:prstGeom prst="rect">
              <a:avLst/>
            </a:prstGeom>
            <a:solidFill>
              <a:srgbClr val="17A2B8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F66CA43-9675-48B3-A15B-3B58ADAB9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994" r="7979"/>
            <a:stretch/>
          </p:blipFill>
          <p:spPr>
            <a:xfrm>
              <a:off x="674705" y="2068497"/>
              <a:ext cx="1711322" cy="1602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BAEA1A5-8C56-468E-9CAA-96A59913B52D}"/>
                </a:ext>
              </a:extLst>
            </p:cNvPr>
            <p:cNvSpPr/>
            <p:nvPr/>
          </p:nvSpPr>
          <p:spPr>
            <a:xfrm>
              <a:off x="3053958" y="2408041"/>
              <a:ext cx="393569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4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Bauhaus 93" panose="04030905020B02020C02" pitchFamily="82" charset="0"/>
                </a:rPr>
                <a:t>CMSC </a:t>
              </a:r>
              <a:r>
                <a:rPr lang="es-ES" sz="4400" b="1" cap="none" spc="0" dirty="0" err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Bauhaus 93" panose="04030905020B02020C02" pitchFamily="82" charset="0"/>
                </a:rPr>
                <a:t>Students</a:t>
              </a:r>
              <a:endParaRPr lang="es-ES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auhaus 93" panose="04030905020B02020C02" pitchFamily="82" charset="0"/>
              </a:endParaRP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5A476C97-EC48-42CE-BBD3-7AADC15F81FE}"/>
              </a:ext>
            </a:extLst>
          </p:cNvPr>
          <p:cNvGrpSpPr/>
          <p:nvPr/>
        </p:nvGrpSpPr>
        <p:grpSpPr>
          <a:xfrm>
            <a:off x="0" y="4061012"/>
            <a:ext cx="12192000" cy="1966926"/>
            <a:chOff x="0" y="4061012"/>
            <a:chExt cx="12192000" cy="1861401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DFDFAE6D-3F6F-4441-ADEC-4A4564F444CC}"/>
                </a:ext>
              </a:extLst>
            </p:cNvPr>
            <p:cNvSpPr/>
            <p:nvPr/>
          </p:nvSpPr>
          <p:spPr>
            <a:xfrm>
              <a:off x="0" y="4093613"/>
              <a:ext cx="12192000" cy="1828800"/>
            </a:xfrm>
            <a:prstGeom prst="rect">
              <a:avLst/>
            </a:prstGeom>
            <a:solidFill>
              <a:srgbClr val="17A2B8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AFE112FE-C70E-4AF1-AB8D-5ECD3C7D56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93" r="45034"/>
            <a:stretch/>
          </p:blipFill>
          <p:spPr>
            <a:xfrm>
              <a:off x="674705" y="4197899"/>
              <a:ext cx="1711322" cy="1620228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77C2E3EA-A61B-4136-9090-CA5DD8A984B3}"/>
                </a:ext>
              </a:extLst>
            </p:cNvPr>
            <p:cNvGrpSpPr/>
            <p:nvPr/>
          </p:nvGrpSpPr>
          <p:grpSpPr>
            <a:xfrm>
              <a:off x="3098844" y="4061012"/>
              <a:ext cx="7376806" cy="1785104"/>
              <a:chOff x="3098844" y="4034387"/>
              <a:chExt cx="7376806" cy="1785104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E31F1902-9742-4FDB-ADC7-B2981D1415AF}"/>
                  </a:ext>
                </a:extLst>
              </p:cNvPr>
              <p:cNvSpPr/>
              <p:nvPr/>
            </p:nvSpPr>
            <p:spPr>
              <a:xfrm>
                <a:off x="3098844" y="4034387"/>
                <a:ext cx="3845926" cy="76944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4400" b="1" cap="none" spc="0" dirty="0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  <a:latin typeface="Bauhaus 93" panose="04030905020B02020C02" pitchFamily="82" charset="0"/>
                  </a:rPr>
                  <a:t>Normal </a:t>
                </a:r>
                <a:r>
                  <a:rPr lang="es-ES" sz="4400" b="1" cap="none" spc="0" dirty="0" err="1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  <a:latin typeface="Bauhaus 93" panose="04030905020B02020C02" pitchFamily="82" charset="0"/>
                  </a:rPr>
                  <a:t>people</a:t>
                </a:r>
                <a:endParaRPr lang="es-ES" sz="4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692EBF2-090F-4183-8259-40D8129AA5D1}"/>
                  </a:ext>
                </a:extLst>
              </p:cNvPr>
              <p:cNvSpPr txBox="1"/>
              <p:nvPr/>
            </p:nvSpPr>
            <p:spPr>
              <a:xfrm>
                <a:off x="3258105" y="4803828"/>
                <a:ext cx="721754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000" dirty="0" err="1"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  <a:solidFill>
                      <a:schemeClr val="bg1"/>
                    </a:solidFill>
                    <a:latin typeface="Bauhaus 93" panose="04030905020B02020C02" pitchFamily="82" charset="0"/>
                  </a:rPr>
                  <a:t>Undergraduate</a:t>
                </a:r>
                <a:r>
                  <a:rPr lang="es-ES" sz="2000" dirty="0"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  <a:solidFill>
                      <a:schemeClr val="bg1"/>
                    </a:solidFill>
                    <a:latin typeface="Bauhaus 93" panose="04030905020B02020C02" pitchFamily="82" charset="0"/>
                  </a:rPr>
                  <a:t> </a:t>
                </a:r>
                <a:r>
                  <a:rPr lang="es-ES" sz="2000" dirty="0" err="1"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  <a:solidFill>
                      <a:schemeClr val="bg1"/>
                    </a:solidFill>
                    <a:latin typeface="Bauhaus 93" panose="04030905020B02020C02" pitchFamily="82" charset="0"/>
                  </a:rPr>
                  <a:t>students</a:t>
                </a:r>
                <a:endParaRPr lang="es-ES" sz="2000" dirty="0">
                  <a:ln>
                    <a:solidFill>
                      <a:schemeClr val="accent4">
                        <a:lumMod val="75000"/>
                      </a:schemeClr>
                    </a:solidFill>
                  </a:ln>
                  <a:solidFill>
                    <a:schemeClr val="bg1"/>
                  </a:solidFill>
                  <a:latin typeface="Bauhaus 93" panose="04030905020B02020C02" pitchFamily="8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000" dirty="0" err="1"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  <a:solidFill>
                      <a:schemeClr val="bg1"/>
                    </a:solidFill>
                    <a:latin typeface="Bauhaus 93" panose="04030905020B02020C02" pitchFamily="82" charset="0"/>
                  </a:rPr>
                  <a:t>Alumni</a:t>
                </a:r>
                <a:endParaRPr lang="es-ES" sz="2000" dirty="0">
                  <a:ln>
                    <a:solidFill>
                      <a:schemeClr val="accent4">
                        <a:lumMod val="75000"/>
                      </a:schemeClr>
                    </a:solidFill>
                  </a:ln>
                  <a:solidFill>
                    <a:schemeClr val="bg1"/>
                  </a:solidFill>
                  <a:latin typeface="Bauhaus 93" panose="04030905020B02020C02" pitchFamily="8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000" dirty="0" err="1"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  <a:solidFill>
                      <a:schemeClr val="bg1"/>
                    </a:solidFill>
                    <a:latin typeface="Bauhaus 93" panose="04030905020B02020C02" pitchFamily="82" charset="0"/>
                  </a:rPr>
                  <a:t>Graduate</a:t>
                </a:r>
                <a:r>
                  <a:rPr lang="es-ES" sz="2000" dirty="0"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  <a:solidFill>
                      <a:schemeClr val="bg1"/>
                    </a:solidFill>
                    <a:latin typeface="Bauhaus 93" panose="04030905020B02020C02" pitchFamily="82" charset="0"/>
                  </a:rPr>
                  <a:t> </a:t>
                </a:r>
                <a:r>
                  <a:rPr lang="es-ES" sz="2000" dirty="0" err="1"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  <a:solidFill>
                      <a:schemeClr val="bg1"/>
                    </a:solidFill>
                    <a:latin typeface="Bauhaus 93" panose="04030905020B02020C02" pitchFamily="82" charset="0"/>
                  </a:rPr>
                  <a:t>students</a:t>
                </a:r>
                <a:endParaRPr lang="es-ES" sz="2000" dirty="0">
                  <a:ln>
                    <a:solidFill>
                      <a:schemeClr val="accent4">
                        <a:lumMod val="75000"/>
                      </a:schemeClr>
                    </a:solidFill>
                  </a:ln>
                  <a:solidFill>
                    <a:schemeClr val="bg1"/>
                  </a:solidFill>
                  <a:latin typeface="Bauhaus 93" panose="04030905020B02020C02" pitchFamily="82" charset="0"/>
                </a:endParaRPr>
              </a:p>
            </p:txBody>
          </p:sp>
        </p:grpSp>
      </p:grpSp>
      <p:pic>
        <p:nvPicPr>
          <p:cNvPr id="2050" name="Picture 2" descr="Resultado de imagen para socialize">
            <a:extLst>
              <a:ext uri="{FF2B5EF4-FFF2-40B4-BE49-F238E27FC236}">
                <a16:creationId xmlns:a16="http://schemas.microsoft.com/office/drawing/2014/main" id="{E120421E-92D0-467E-8AC9-6F19D49F8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392" y="1179820"/>
            <a:ext cx="5155382" cy="534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99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35">
            <a:extLst>
              <a:ext uri="{FF2B5EF4-FFF2-40B4-BE49-F238E27FC236}">
                <a16:creationId xmlns:a16="http://schemas.microsoft.com/office/drawing/2014/main" id="{ABBD72FA-5155-45EF-8FF2-479FC2B1D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9329086-15B3-4E46-B6D2-9E2C8253E9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6" b="22432"/>
          <a:stretch/>
        </p:blipFill>
        <p:spPr>
          <a:xfrm>
            <a:off x="9938383" y="114300"/>
            <a:ext cx="2063117" cy="595914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BAA3CB51-3448-4734-86AD-69B18911347E}"/>
              </a:ext>
            </a:extLst>
          </p:cNvPr>
          <p:cNvGrpSpPr/>
          <p:nvPr/>
        </p:nvGrpSpPr>
        <p:grpSpPr>
          <a:xfrm>
            <a:off x="360307" y="114300"/>
            <a:ext cx="5665397" cy="1391573"/>
            <a:chOff x="360307" y="114300"/>
            <a:chExt cx="5665397" cy="139157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4166F19-0B7C-40ED-83AE-37C4C8232C9B}"/>
                </a:ext>
              </a:extLst>
            </p:cNvPr>
            <p:cNvSpPr/>
            <p:nvPr/>
          </p:nvSpPr>
          <p:spPr>
            <a:xfrm>
              <a:off x="360307" y="114300"/>
              <a:ext cx="566539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5400" b="1" cap="none" spc="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Project </a:t>
              </a:r>
              <a:r>
                <a:rPr lang="es-ES" sz="5400" b="1" cap="none" spc="0" dirty="0" err="1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Description</a:t>
              </a:r>
              <a:endParaRPr lang="es-E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07AF07CB-6388-41D2-91D2-A7096A42A43D}"/>
                </a:ext>
              </a:extLst>
            </p:cNvPr>
            <p:cNvSpPr/>
            <p:nvPr/>
          </p:nvSpPr>
          <p:spPr>
            <a:xfrm>
              <a:off x="360307" y="797987"/>
              <a:ext cx="184731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endParaRPr lang="es-ES" sz="4000" b="1" cap="none" spc="0" dirty="0">
                <a:ln w="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95757CCA-48D8-443F-A383-87B7F332BA63}"/>
              </a:ext>
            </a:extLst>
          </p:cNvPr>
          <p:cNvGrpSpPr/>
          <p:nvPr/>
        </p:nvGrpSpPr>
        <p:grpSpPr>
          <a:xfrm>
            <a:off x="2003398" y="1505873"/>
            <a:ext cx="2228295" cy="4797273"/>
            <a:chOff x="964710" y="1505873"/>
            <a:chExt cx="2228295" cy="4797273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EBFE1811-78F5-4539-A8EE-C8A1A9424E74}"/>
                </a:ext>
              </a:extLst>
            </p:cNvPr>
            <p:cNvGrpSpPr/>
            <p:nvPr/>
          </p:nvGrpSpPr>
          <p:grpSpPr>
            <a:xfrm>
              <a:off x="964710" y="1505873"/>
              <a:ext cx="2228295" cy="4797273"/>
              <a:chOff x="964710" y="1505873"/>
              <a:chExt cx="2228295" cy="4797273"/>
            </a:xfrm>
          </p:grpSpPr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04645C43-A1D4-4A0D-A70C-F2380841C9DA}"/>
                  </a:ext>
                </a:extLst>
              </p:cNvPr>
              <p:cNvSpPr/>
              <p:nvPr/>
            </p:nvSpPr>
            <p:spPr>
              <a:xfrm>
                <a:off x="964710" y="1505873"/>
                <a:ext cx="2228295" cy="47972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06147D2C-B83F-406F-BEF0-245D84072927}"/>
                  </a:ext>
                </a:extLst>
              </p:cNvPr>
              <p:cNvSpPr/>
              <p:nvPr/>
            </p:nvSpPr>
            <p:spPr>
              <a:xfrm>
                <a:off x="1768138" y="1695634"/>
                <a:ext cx="621437" cy="6214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1</a:t>
                </a:r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E8C9EC82-57ED-4AF3-A11A-DA18711D0694}"/>
                  </a:ext>
                </a:extLst>
              </p:cNvPr>
              <p:cNvSpPr/>
              <p:nvPr/>
            </p:nvSpPr>
            <p:spPr>
              <a:xfrm>
                <a:off x="1210188" y="2317071"/>
                <a:ext cx="1737335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2800" b="1" cap="none" spc="0" dirty="0" err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Languages</a:t>
                </a:r>
                <a:endParaRPr lang="es-ES" sz="40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6771DB78-8D8B-4502-964B-225935A2EF75}"/>
                  </a:ext>
                </a:extLst>
              </p:cNvPr>
              <p:cNvSpPr txBox="1"/>
              <p:nvPr/>
            </p:nvSpPr>
            <p:spPr>
              <a:xfrm>
                <a:off x="1210188" y="2947386"/>
                <a:ext cx="186148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dirty="0">
                    <a:latin typeface="Bell MT" panose="02020503060305020303" pitchFamily="18" charset="0"/>
                  </a:rPr>
                  <a:t>HTML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dirty="0">
                    <a:latin typeface="Bell MT" panose="02020503060305020303" pitchFamily="18" charset="0"/>
                  </a:rPr>
                  <a:t>PHP 7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dirty="0">
                    <a:latin typeface="Bell MT" panose="02020503060305020303" pitchFamily="18" charset="0"/>
                  </a:rPr>
                  <a:t>JS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dirty="0">
                    <a:latin typeface="Bell MT" panose="02020503060305020303" pitchFamily="18" charset="0"/>
                  </a:rPr>
                  <a:t>CSS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dirty="0" err="1">
                    <a:latin typeface="Bell MT" panose="02020503060305020303" pitchFamily="18" charset="0"/>
                  </a:rPr>
                  <a:t>MariaDb</a:t>
                </a:r>
                <a:endParaRPr lang="es-ES" dirty="0">
                  <a:latin typeface="Bell MT" panose="02020503060305020303" pitchFamily="18" charset="0"/>
                </a:endParaRPr>
              </a:p>
            </p:txBody>
          </p:sp>
        </p:grp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9C76F3A6-C047-4970-897A-AAE97C008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28" b="96288" l="2206" r="97206">
                          <a14:foregroundMark x1="22059" y1="41531" x2="22647" y2="17865"/>
                          <a14:foregroundMark x1="22647" y1="17865" x2="14559" y2="16241"/>
                          <a14:foregroundMark x1="14559" y1="16241" x2="9559" y2="25522"/>
                          <a14:foregroundMark x1="9559" y1="25522" x2="10882" y2="37819"/>
                          <a14:foregroundMark x1="10882" y1="37819" x2="17500" y2="43155"/>
                          <a14:foregroundMark x1="17500" y1="43155" x2="21471" y2="41531"/>
                          <a14:foregroundMark x1="12059" y1="33411" x2="18824" y2="38515"/>
                          <a14:foregroundMark x1="18824" y1="38515" x2="14706" y2="27378"/>
                          <a14:foregroundMark x1="14706" y1="27378" x2="21765" y2="23202"/>
                          <a14:foregroundMark x1="21765" y1="23202" x2="13824" y2="21810"/>
                          <a14:foregroundMark x1="13824" y1="21810" x2="17647" y2="32715"/>
                          <a14:foregroundMark x1="17647" y1="32715" x2="12059" y2="33411"/>
                          <a14:foregroundMark x1="7353" y1="44548" x2="6912" y2="20186"/>
                          <a14:foregroundMark x1="6912" y1="20186" x2="11324" y2="9977"/>
                          <a14:foregroundMark x1="11324" y1="9977" x2="18971" y2="6729"/>
                          <a14:foregroundMark x1="18971" y1="6729" x2="24412" y2="19026"/>
                          <a14:foregroundMark x1="24412" y1="19026" x2="24706" y2="34339"/>
                          <a14:foregroundMark x1="24706" y1="34339" x2="18676" y2="47332"/>
                          <a14:foregroundMark x1="18676" y1="47332" x2="9118" y2="47796"/>
                          <a14:foregroundMark x1="9118" y1="47796" x2="17206" y2="48724"/>
                          <a14:foregroundMark x1="17206" y1="48724" x2="25000" y2="47332"/>
                          <a14:foregroundMark x1="25000" y1="47332" x2="29559" y2="34107"/>
                          <a14:foregroundMark x1="29559" y1="34107" x2="31176" y2="20882"/>
                          <a14:foregroundMark x1="31176" y1="20882" x2="26029" y2="11369"/>
                          <a14:foregroundMark x1="26029" y1="11369" x2="19559" y2="4176"/>
                          <a14:foregroundMark x1="19559" y1="4176" x2="10882" y2="3944"/>
                          <a14:foregroundMark x1="10882" y1="3944" x2="4559" y2="11601"/>
                          <a14:foregroundMark x1="4559" y1="11601" x2="2206" y2="23666"/>
                          <a14:foregroundMark x1="2206" y1="23666" x2="3824" y2="28306"/>
                          <a14:foregroundMark x1="15441" y1="5336" x2="22794" y2="5104"/>
                          <a14:foregroundMark x1="22794" y1="5104" x2="15441" y2="2552"/>
                          <a14:foregroundMark x1="15441" y1="2552" x2="18088" y2="8121"/>
                          <a14:foregroundMark x1="59559" y1="44316" x2="44412" y2="47332"/>
                          <a14:foregroundMark x1="44412" y1="47332" x2="37059" y2="42227"/>
                          <a14:foregroundMark x1="37059" y1="42227" x2="35294" y2="18329"/>
                          <a14:foregroundMark x1="35294" y1="18329" x2="47941" y2="1856"/>
                          <a14:foregroundMark x1="47941" y1="1856" x2="55735" y2="3480"/>
                          <a14:foregroundMark x1="55735" y1="3480" x2="61912" y2="12297"/>
                          <a14:foregroundMark x1="61912" y1="12297" x2="63824" y2="23434"/>
                          <a14:foregroundMark x1="63824" y1="23434" x2="62941" y2="36891"/>
                          <a14:foregroundMark x1="62941" y1="36891" x2="60294" y2="24594"/>
                          <a14:foregroundMark x1="60294" y1="24594" x2="52353" y2="36427"/>
                          <a14:foregroundMark x1="52353" y1="36427" x2="45441" y2="31555"/>
                          <a14:foregroundMark x1="45441" y1="31555" x2="45735" y2="18097"/>
                          <a14:foregroundMark x1="45735" y1="18097" x2="40882" y2="28306"/>
                          <a14:foregroundMark x1="40882" y1="28306" x2="43382" y2="15545"/>
                          <a14:foregroundMark x1="43382" y1="15545" x2="44265" y2="28306"/>
                          <a14:foregroundMark x1="44265" y1="28306" x2="50735" y2="9049"/>
                          <a14:foregroundMark x1="50735" y1="9049" x2="53529" y2="22506"/>
                          <a14:foregroundMark x1="53529" y1="22506" x2="48971" y2="33643"/>
                          <a14:foregroundMark x1="48971" y1="33643" x2="49118" y2="33875"/>
                          <a14:foregroundMark x1="95441" y1="41763" x2="81471" y2="49420"/>
                          <a14:foregroundMark x1="81471" y1="49420" x2="73971" y2="44084"/>
                          <a14:foregroundMark x1="73971" y1="44084" x2="70735" y2="32483"/>
                          <a14:foregroundMark x1="70735" y1="32483" x2="69853" y2="21114"/>
                          <a14:foregroundMark x1="69853" y1="21114" x2="81176" y2="3248"/>
                          <a14:foregroundMark x1="81176" y1="3248" x2="88676" y2="3712"/>
                          <a14:foregroundMark x1="88676" y1="3712" x2="95000" y2="12529"/>
                          <a14:foregroundMark x1="95000" y1="12529" x2="98235" y2="23202"/>
                          <a14:foregroundMark x1="98235" y1="23202" x2="97794" y2="35267"/>
                          <a14:foregroundMark x1="97794" y1="35267" x2="87647" y2="45476"/>
                          <a14:foregroundMark x1="87647" y1="45476" x2="84118" y2="19722"/>
                          <a14:foregroundMark x1="84118" y1="19722" x2="75000" y2="23898"/>
                          <a14:foregroundMark x1="75000" y1="23898" x2="78676" y2="10673"/>
                          <a14:foregroundMark x1="78676" y1="10673" x2="73088" y2="36891"/>
                          <a14:foregroundMark x1="73088" y1="36891" x2="83235" y2="39211"/>
                          <a14:foregroundMark x1="83235" y1="39211" x2="91029" y2="37587"/>
                          <a14:foregroundMark x1="91029" y1="37587" x2="91765" y2="25754"/>
                          <a14:foregroundMark x1="91765" y1="25754" x2="89412" y2="14385"/>
                          <a14:foregroundMark x1="89412" y1="14385" x2="91471" y2="26450"/>
                          <a14:foregroundMark x1="91471" y1="26450" x2="91176" y2="26914"/>
                          <a14:foregroundMark x1="94706" y1="41299" x2="98676" y2="31323"/>
                          <a14:foregroundMark x1="98676" y1="31323" x2="98529" y2="19258"/>
                          <a14:foregroundMark x1="98529" y1="19258" x2="92353" y2="29234"/>
                          <a14:foregroundMark x1="92353" y1="29234" x2="97206" y2="26218"/>
                          <a14:foregroundMark x1="44853" y1="87471" x2="30588" y2="98608"/>
                          <a14:foregroundMark x1="30588" y1="98608" x2="23382" y2="94664"/>
                          <a14:foregroundMark x1="23382" y1="94664" x2="18529" y2="85615"/>
                          <a14:foregroundMark x1="18529" y1="85615" x2="18088" y2="74014"/>
                          <a14:foregroundMark x1="18088" y1="74014" x2="20882" y2="62413"/>
                          <a14:foregroundMark x1="20882" y1="62413" x2="26765" y2="54292"/>
                          <a14:foregroundMark x1="26765" y1="54292" x2="34118" y2="51044"/>
                          <a14:foregroundMark x1="34118" y1="51044" x2="41324" y2="55684"/>
                          <a14:foregroundMark x1="41324" y1="55684" x2="46765" y2="64269"/>
                          <a14:foregroundMark x1="46765" y1="64269" x2="46765" y2="76566"/>
                          <a14:foregroundMark x1="46765" y1="76566" x2="44118" y2="87471"/>
                          <a14:foregroundMark x1="44118" y1="87471" x2="35147" y2="82599"/>
                          <a14:foregroundMark x1="35147" y1="82599" x2="23382" y2="65661"/>
                          <a14:foregroundMark x1="23382" y1="65661" x2="26471" y2="54988"/>
                          <a14:foregroundMark x1="26471" y1="54988" x2="21912" y2="65429"/>
                          <a14:foregroundMark x1="21912" y1="65429" x2="23382" y2="80278"/>
                          <a14:foregroundMark x1="23382" y1="80278" x2="28676" y2="90255"/>
                          <a14:foregroundMark x1="28676" y1="90255" x2="33971" y2="72622"/>
                          <a14:foregroundMark x1="33971" y1="72622" x2="41176" y2="77958"/>
                          <a14:foregroundMark x1="41176" y1="77958" x2="42794" y2="64733"/>
                          <a14:foregroundMark x1="42794" y1="64733" x2="35294" y2="61717"/>
                          <a14:foregroundMark x1="35294" y1="61717" x2="32059" y2="91879"/>
                          <a14:foregroundMark x1="32059" y1="91879" x2="40147" y2="89327"/>
                          <a14:foregroundMark x1="40147" y1="89327" x2="32353" y2="79350"/>
                          <a14:foregroundMark x1="32353" y1="79350" x2="30294" y2="66821"/>
                          <a14:foregroundMark x1="30294" y1="66821" x2="34412" y2="63573"/>
                          <a14:foregroundMark x1="40735" y1="94200" x2="33529" y2="97680"/>
                          <a14:foregroundMark x1="33529" y1="97680" x2="25735" y2="96288"/>
                          <a14:foregroundMark x1="25735" y1="96288" x2="36176" y2="93271"/>
                          <a14:foregroundMark x1="76618" y1="91647" x2="69265" y2="96056"/>
                          <a14:foregroundMark x1="69265" y1="96056" x2="61324" y2="96056"/>
                          <a14:foregroundMark x1="61324" y1="96056" x2="54559" y2="90023"/>
                          <a14:foregroundMark x1="54559" y1="90023" x2="51912" y2="78422"/>
                          <a14:foregroundMark x1="51912" y1="78422" x2="53235" y2="66589"/>
                          <a14:foregroundMark x1="53235" y1="66589" x2="57500" y2="56148"/>
                          <a14:foregroundMark x1="57500" y1="56148" x2="64559" y2="52668"/>
                          <a14:foregroundMark x1="64559" y1="52668" x2="72353" y2="54292"/>
                          <a14:foregroundMark x1="72353" y1="54292" x2="77941" y2="63109"/>
                          <a14:foregroundMark x1="77941" y1="63109" x2="81029" y2="74246"/>
                          <a14:foregroundMark x1="81029" y1="74246" x2="81029" y2="74710"/>
                          <a14:foregroundMark x1="69559" y1="71694" x2="71471" y2="83759"/>
                          <a14:foregroundMark x1="71471" y1="83759" x2="63676" y2="85383"/>
                          <a14:foregroundMark x1="63676" y1="85383" x2="64706" y2="70070"/>
                          <a14:foregroundMark x1="64706" y1="70070" x2="67941" y2="68213"/>
                          <a14:foregroundMark x1="67500" y1="64733" x2="68824" y2="61021"/>
                          <a14:foregroundMark x1="66471" y1="62877" x2="58971" y2="63341"/>
                          <a14:foregroundMark x1="58971" y1="63341" x2="67941" y2="59165"/>
                          <a14:foregroundMark x1="67941" y1="59165" x2="67500" y2="60789"/>
                          <a14:foregroundMark x1="31912" y1="62181" x2="38971" y2="58469"/>
                          <a14:foregroundMark x1="38971" y1="58469" x2="31029" y2="59165"/>
                          <a14:foregroundMark x1="31029" y1="59165" x2="32647" y2="58933"/>
                          <a14:foregroundMark x1="47206" y1="12297" x2="54265" y2="9281"/>
                          <a14:foregroundMark x1="54265" y1="9281" x2="54265" y2="111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2351" y="4764013"/>
              <a:ext cx="1893008" cy="1199833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6D0FC3E3-C8FE-4E51-BD3B-7596C082F583}"/>
              </a:ext>
            </a:extLst>
          </p:cNvPr>
          <p:cNvGrpSpPr/>
          <p:nvPr/>
        </p:nvGrpSpPr>
        <p:grpSpPr>
          <a:xfrm>
            <a:off x="360307" y="114300"/>
            <a:ext cx="5665397" cy="1391573"/>
            <a:chOff x="360307" y="114300"/>
            <a:chExt cx="5665397" cy="1391573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6E86482-FFA3-43FD-A034-5C0AB4515E3C}"/>
                </a:ext>
              </a:extLst>
            </p:cNvPr>
            <p:cNvSpPr/>
            <p:nvPr/>
          </p:nvSpPr>
          <p:spPr>
            <a:xfrm>
              <a:off x="360307" y="114300"/>
              <a:ext cx="566539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5400" b="1" cap="none" spc="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Project </a:t>
              </a:r>
              <a:r>
                <a:rPr lang="es-ES" sz="5400" b="1" cap="none" spc="0" dirty="0" err="1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Description</a:t>
              </a:r>
              <a:endParaRPr lang="es-E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15349B04-7065-4696-B2B4-B7FD6995CE38}"/>
                </a:ext>
              </a:extLst>
            </p:cNvPr>
            <p:cNvSpPr/>
            <p:nvPr/>
          </p:nvSpPr>
          <p:spPr>
            <a:xfrm>
              <a:off x="360307" y="797987"/>
              <a:ext cx="184731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endParaRPr lang="es-ES" sz="4000" b="1" cap="none" spc="0" dirty="0">
                <a:ln w="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E826D1A1-32A8-4EF8-9C0E-91773164384E}"/>
              </a:ext>
            </a:extLst>
          </p:cNvPr>
          <p:cNvGrpSpPr/>
          <p:nvPr/>
        </p:nvGrpSpPr>
        <p:grpSpPr>
          <a:xfrm>
            <a:off x="7954392" y="1505872"/>
            <a:ext cx="2228295" cy="4797273"/>
            <a:chOff x="6915704" y="1505872"/>
            <a:chExt cx="2228295" cy="4797273"/>
          </a:xfrm>
        </p:grpSpPr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6CEB0F87-996C-4913-8016-B02E86501250}"/>
                </a:ext>
              </a:extLst>
            </p:cNvPr>
            <p:cNvGrpSpPr/>
            <p:nvPr/>
          </p:nvGrpSpPr>
          <p:grpSpPr>
            <a:xfrm>
              <a:off x="6915704" y="1505872"/>
              <a:ext cx="2228295" cy="4797273"/>
              <a:chOff x="964710" y="1505873"/>
              <a:chExt cx="2228295" cy="4797273"/>
            </a:xfrm>
          </p:grpSpPr>
          <p:sp>
            <p:nvSpPr>
              <p:cNvPr id="24" name="Rectángulo: esquinas redondeadas 23">
                <a:extLst>
                  <a:ext uri="{FF2B5EF4-FFF2-40B4-BE49-F238E27FC236}">
                    <a16:creationId xmlns:a16="http://schemas.microsoft.com/office/drawing/2014/main" id="{CDDE6B94-661F-4B53-8FEB-2A427B6C453B}"/>
                  </a:ext>
                </a:extLst>
              </p:cNvPr>
              <p:cNvSpPr/>
              <p:nvPr/>
            </p:nvSpPr>
            <p:spPr>
              <a:xfrm>
                <a:off x="964710" y="1505873"/>
                <a:ext cx="2228295" cy="47972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id="{07E5B7C6-4D0F-4A29-B255-C4779AE25AF7}"/>
                  </a:ext>
                </a:extLst>
              </p:cNvPr>
              <p:cNvSpPr/>
              <p:nvPr/>
            </p:nvSpPr>
            <p:spPr>
              <a:xfrm>
                <a:off x="1768138" y="1695634"/>
                <a:ext cx="621437" cy="6214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3</a:t>
                </a:r>
              </a:p>
            </p:txBody>
          </p:sp>
          <p:sp>
            <p:nvSpPr>
              <p:cNvPr id="26" name="Rectángulo 25">
                <a:extLst>
                  <a:ext uri="{FF2B5EF4-FFF2-40B4-BE49-F238E27FC236}">
                    <a16:creationId xmlns:a16="http://schemas.microsoft.com/office/drawing/2014/main" id="{7838B30A-BE1F-49AD-9FF3-8C221AE02C44}"/>
                  </a:ext>
                </a:extLst>
              </p:cNvPr>
              <p:cNvSpPr/>
              <p:nvPr/>
            </p:nvSpPr>
            <p:spPr>
              <a:xfrm>
                <a:off x="1507321" y="2317071"/>
                <a:ext cx="1143070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28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Server</a:t>
                </a:r>
                <a:endParaRPr lang="es-ES" sz="40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DFAE4B53-A3C5-4B8A-998F-4EDC46B9FE12}"/>
                  </a:ext>
                </a:extLst>
              </p:cNvPr>
              <p:cNvSpPr txBox="1"/>
              <p:nvPr/>
            </p:nvSpPr>
            <p:spPr>
              <a:xfrm>
                <a:off x="1210188" y="2947386"/>
                <a:ext cx="18614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dirty="0">
                    <a:latin typeface="Bell MT" panose="02020503060305020303" pitchFamily="18" charset="0"/>
                  </a:rPr>
                  <a:t>Webhost000</a:t>
                </a:r>
              </a:p>
              <a:p>
                <a:endParaRPr lang="es-ES" sz="1200" dirty="0">
                  <a:latin typeface="Bell MT" panose="02020503060305020303" pitchFamily="18" charset="0"/>
                  <a:hlinkClick r:id="rId6"/>
                </a:endParaRPr>
              </a:p>
              <a:p>
                <a:r>
                  <a:rPr lang="es-ES" sz="1200" dirty="0">
                    <a:latin typeface="Bell MT" panose="02020503060305020303" pitchFamily="18" charset="0"/>
                    <a:hlinkClick r:id="rId6"/>
                  </a:rPr>
                  <a:t>https://jeremybell.000webhostapp.com/jaja/</a:t>
                </a:r>
                <a:endParaRPr lang="es-ES" sz="1200" dirty="0">
                  <a:latin typeface="Bell MT" panose="02020503060305020303" pitchFamily="18" charset="0"/>
                </a:endParaRPr>
              </a:p>
            </p:txBody>
          </p:sp>
        </p:grpSp>
        <p:pic>
          <p:nvPicPr>
            <p:cNvPr id="1028" name="Picture 4" descr="Imagen relacionada">
              <a:extLst>
                <a:ext uri="{FF2B5EF4-FFF2-40B4-BE49-F238E27FC236}">
                  <a16:creationId xmlns:a16="http://schemas.microsoft.com/office/drawing/2014/main" id="{3EEB6F31-7B6F-4EDC-865D-AD386EF92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242" y="4600481"/>
              <a:ext cx="1363365" cy="13633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BCC36DC3-5F00-4341-82CC-F4B9415F7EDF}"/>
              </a:ext>
            </a:extLst>
          </p:cNvPr>
          <p:cNvGrpSpPr/>
          <p:nvPr/>
        </p:nvGrpSpPr>
        <p:grpSpPr>
          <a:xfrm>
            <a:off x="4978895" y="1505872"/>
            <a:ext cx="2228295" cy="4797273"/>
            <a:chOff x="4746527" y="1505872"/>
            <a:chExt cx="2228295" cy="4797273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24A7E8E5-E351-45D8-B657-FD605CFEB718}"/>
                </a:ext>
              </a:extLst>
            </p:cNvPr>
            <p:cNvGrpSpPr/>
            <p:nvPr/>
          </p:nvGrpSpPr>
          <p:grpSpPr>
            <a:xfrm>
              <a:off x="4746527" y="1505872"/>
              <a:ext cx="2228295" cy="4797273"/>
              <a:chOff x="1026783" y="1505872"/>
              <a:chExt cx="2228295" cy="4797273"/>
            </a:xfrm>
          </p:grpSpPr>
          <p:sp>
            <p:nvSpPr>
              <p:cNvPr id="13" name="Rectángulo: esquinas redondeadas 12">
                <a:extLst>
                  <a:ext uri="{FF2B5EF4-FFF2-40B4-BE49-F238E27FC236}">
                    <a16:creationId xmlns:a16="http://schemas.microsoft.com/office/drawing/2014/main" id="{7C3C26FD-3692-4857-8018-973AC9203583}"/>
                  </a:ext>
                </a:extLst>
              </p:cNvPr>
              <p:cNvSpPr/>
              <p:nvPr/>
            </p:nvSpPr>
            <p:spPr>
              <a:xfrm>
                <a:off x="1026783" y="1505872"/>
                <a:ext cx="2228295" cy="47972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9F12F5E0-35E6-4D04-9E0B-4CB5394BBB54}"/>
                  </a:ext>
                </a:extLst>
              </p:cNvPr>
              <p:cNvSpPr/>
              <p:nvPr/>
            </p:nvSpPr>
            <p:spPr>
              <a:xfrm>
                <a:off x="1768138" y="1695634"/>
                <a:ext cx="621437" cy="6214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2</a:t>
                </a:r>
              </a:p>
            </p:txBody>
          </p:sp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909811AA-72CC-46A0-A178-F4B9A9AD8A04}"/>
                  </a:ext>
                </a:extLst>
              </p:cNvPr>
              <p:cNvSpPr/>
              <p:nvPr/>
            </p:nvSpPr>
            <p:spPr>
              <a:xfrm>
                <a:off x="1350869" y="2317071"/>
                <a:ext cx="1455976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2800" b="1" cap="none" spc="0" dirty="0" err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Libraries</a:t>
                </a:r>
                <a:endParaRPr lang="es-ES" sz="40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47EEA655-C176-44EA-A2A5-81CA84EA8794}"/>
                  </a:ext>
                </a:extLst>
              </p:cNvPr>
              <p:cNvSpPr txBox="1"/>
              <p:nvPr/>
            </p:nvSpPr>
            <p:spPr>
              <a:xfrm>
                <a:off x="1210188" y="2947386"/>
                <a:ext cx="1861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dirty="0">
                    <a:latin typeface="Bell MT" panose="02020503060305020303" pitchFamily="18" charset="0"/>
                  </a:rPr>
                  <a:t>Bootstrap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dirty="0">
                    <a:latin typeface="Bell MT" panose="02020503060305020303" pitchFamily="18" charset="0"/>
                  </a:rPr>
                  <a:t>DHTMLX</a:t>
                </a:r>
              </a:p>
            </p:txBody>
          </p:sp>
        </p:grpSp>
        <p:pic>
          <p:nvPicPr>
            <p:cNvPr id="1026" name="Picture 2" descr="Resultado de imagen para dhtmlx">
              <a:extLst>
                <a:ext uri="{FF2B5EF4-FFF2-40B4-BE49-F238E27FC236}">
                  <a16:creationId xmlns:a16="http://schemas.microsoft.com/office/drawing/2014/main" id="{81761600-83D6-4C48-8137-E5137345FD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7972" y="4526848"/>
              <a:ext cx="892480" cy="8924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1030" name="Picture 6" descr="Resultado de imagen para bootstrap">
              <a:extLst>
                <a:ext uri="{FF2B5EF4-FFF2-40B4-BE49-F238E27FC236}">
                  <a16:creationId xmlns:a16="http://schemas.microsoft.com/office/drawing/2014/main" id="{B29C84B0-54F9-4819-B573-1734244169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4212" y="4973088"/>
              <a:ext cx="1388377" cy="1165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5127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35">
            <a:extLst>
              <a:ext uri="{FF2B5EF4-FFF2-40B4-BE49-F238E27FC236}">
                <a16:creationId xmlns:a16="http://schemas.microsoft.com/office/drawing/2014/main" id="{ABBD72FA-5155-45EF-8FF2-479FC2B1D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9329086-15B3-4E46-B6D2-9E2C8253E9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6" b="22432"/>
          <a:stretch/>
        </p:blipFill>
        <p:spPr>
          <a:xfrm>
            <a:off x="9938383" y="114300"/>
            <a:ext cx="2063117" cy="595914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BAA3CB51-3448-4734-86AD-69B18911347E}"/>
              </a:ext>
            </a:extLst>
          </p:cNvPr>
          <p:cNvGrpSpPr/>
          <p:nvPr/>
        </p:nvGrpSpPr>
        <p:grpSpPr>
          <a:xfrm>
            <a:off x="360307" y="114300"/>
            <a:ext cx="5665397" cy="1391573"/>
            <a:chOff x="360307" y="114300"/>
            <a:chExt cx="5665397" cy="139157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4166F19-0B7C-40ED-83AE-37C4C8232C9B}"/>
                </a:ext>
              </a:extLst>
            </p:cNvPr>
            <p:cNvSpPr/>
            <p:nvPr/>
          </p:nvSpPr>
          <p:spPr>
            <a:xfrm>
              <a:off x="360307" y="114300"/>
              <a:ext cx="566539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5400" b="1" cap="none" spc="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Project </a:t>
              </a:r>
              <a:r>
                <a:rPr lang="es-ES" sz="5400" b="1" cap="none" spc="0" dirty="0" err="1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Description</a:t>
              </a:r>
              <a:endParaRPr lang="es-E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07AF07CB-6388-41D2-91D2-A7096A42A43D}"/>
                </a:ext>
              </a:extLst>
            </p:cNvPr>
            <p:cNvSpPr/>
            <p:nvPr/>
          </p:nvSpPr>
          <p:spPr>
            <a:xfrm>
              <a:off x="360307" y="797987"/>
              <a:ext cx="184731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endParaRPr lang="es-ES" sz="4000" b="1" cap="none" spc="0" dirty="0">
                <a:ln w="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</p:grpSp>
      <p:pic>
        <p:nvPicPr>
          <p:cNvPr id="19" name="Imagen 18">
            <a:extLst>
              <a:ext uri="{FF2B5EF4-FFF2-40B4-BE49-F238E27FC236}">
                <a16:creationId xmlns:a16="http://schemas.microsoft.com/office/drawing/2014/main" id="{27661BCA-1EDB-4669-A56C-5812E33DF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85" y="1688601"/>
            <a:ext cx="9447794" cy="5058958"/>
          </a:xfrm>
          <a:prstGeom prst="rect">
            <a:avLst/>
          </a:prstGeom>
          <a:noFill/>
          <a:effectLst>
            <a:reflection stA="0" endPos="65000" dist="50800" dir="5400000" sy="-100000" algn="bl" rotWithShape="0"/>
            <a:softEdge rad="241300"/>
          </a:effectLst>
        </p:spPr>
      </p:pic>
      <p:grpSp>
        <p:nvGrpSpPr>
          <p:cNvPr id="35" name="Grupo 34">
            <a:extLst>
              <a:ext uri="{FF2B5EF4-FFF2-40B4-BE49-F238E27FC236}">
                <a16:creationId xmlns:a16="http://schemas.microsoft.com/office/drawing/2014/main" id="{B4350461-7EC3-4755-975C-0DAD52777C39}"/>
              </a:ext>
            </a:extLst>
          </p:cNvPr>
          <p:cNvGrpSpPr/>
          <p:nvPr/>
        </p:nvGrpSpPr>
        <p:grpSpPr>
          <a:xfrm>
            <a:off x="360307" y="114300"/>
            <a:ext cx="5665397" cy="1453128"/>
            <a:chOff x="360307" y="114300"/>
            <a:chExt cx="5665397" cy="1453128"/>
          </a:xfrm>
        </p:grpSpPr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FAE8DCF3-3561-400C-8DFC-EAC366456C52}"/>
                </a:ext>
              </a:extLst>
            </p:cNvPr>
            <p:cNvSpPr/>
            <p:nvPr/>
          </p:nvSpPr>
          <p:spPr>
            <a:xfrm>
              <a:off x="360307" y="114300"/>
              <a:ext cx="566539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5400" b="1" cap="none" spc="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Project </a:t>
              </a:r>
              <a:r>
                <a:rPr lang="es-ES" sz="5400" b="1" cap="none" spc="0" dirty="0" err="1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Description</a:t>
              </a:r>
              <a:endParaRPr lang="es-E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C34F333A-B4B0-483D-8119-F24A4824D42B}"/>
                </a:ext>
              </a:extLst>
            </p:cNvPr>
            <p:cNvSpPr/>
            <p:nvPr/>
          </p:nvSpPr>
          <p:spPr>
            <a:xfrm>
              <a:off x="360307" y="797987"/>
              <a:ext cx="3637662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4400" dirty="0" err="1">
                  <a:ln w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Logical</a:t>
              </a:r>
              <a:r>
                <a:rPr lang="es-ES" sz="4400" dirty="0">
                  <a:ln w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es-ES" sz="4400" dirty="0" err="1">
                  <a:ln w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schema</a:t>
              </a:r>
              <a:endParaRPr lang="es-ES" sz="4000" b="1" cap="none" spc="0" dirty="0">
                <a:ln w="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17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007AC0A-84F4-4D40-A46C-31E038748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9329086-15B3-4E46-B6D2-9E2C8253E9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6" b="22432"/>
          <a:stretch/>
        </p:blipFill>
        <p:spPr>
          <a:xfrm>
            <a:off x="9938383" y="114300"/>
            <a:ext cx="2063117" cy="595914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BAA3CB51-3448-4734-86AD-69B18911347E}"/>
              </a:ext>
            </a:extLst>
          </p:cNvPr>
          <p:cNvGrpSpPr/>
          <p:nvPr/>
        </p:nvGrpSpPr>
        <p:grpSpPr>
          <a:xfrm>
            <a:off x="360307" y="114300"/>
            <a:ext cx="5665397" cy="1453128"/>
            <a:chOff x="360307" y="114300"/>
            <a:chExt cx="5665397" cy="1453128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4166F19-0B7C-40ED-83AE-37C4C8232C9B}"/>
                </a:ext>
              </a:extLst>
            </p:cNvPr>
            <p:cNvSpPr/>
            <p:nvPr/>
          </p:nvSpPr>
          <p:spPr>
            <a:xfrm>
              <a:off x="360307" y="114300"/>
              <a:ext cx="566539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5400" b="1" cap="none" spc="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Project </a:t>
              </a:r>
              <a:r>
                <a:rPr lang="es-ES" sz="5400" b="1" cap="none" spc="0" dirty="0" err="1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Description</a:t>
              </a:r>
              <a:endParaRPr lang="es-E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07AF07CB-6388-41D2-91D2-A7096A42A43D}"/>
                </a:ext>
              </a:extLst>
            </p:cNvPr>
            <p:cNvSpPr/>
            <p:nvPr/>
          </p:nvSpPr>
          <p:spPr>
            <a:xfrm>
              <a:off x="360307" y="797987"/>
              <a:ext cx="381803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4400" dirty="0" err="1">
                  <a:ln w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Assisting</a:t>
              </a:r>
              <a:r>
                <a:rPr lang="es-ES" sz="4400" dirty="0">
                  <a:ln w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es-ES" sz="4400" dirty="0" err="1">
                  <a:ln w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events</a:t>
              </a:r>
              <a:endParaRPr lang="es-ES" sz="4000" b="1" cap="none" spc="0" dirty="0">
                <a:ln w="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75F3919B-F35F-45D0-B5F4-D3C400964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86" y="2014173"/>
            <a:ext cx="6569657" cy="369543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1026CD-8B00-406A-838E-4F5E2AED2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834" y="2012219"/>
            <a:ext cx="6573130" cy="369738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103807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2CF053B-398B-4989-9FA2-12075BB4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677F2-C8A8-4FC9-B3B0-7354D36549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6" b="22432"/>
          <a:stretch/>
        </p:blipFill>
        <p:spPr>
          <a:xfrm>
            <a:off x="9938383" y="114300"/>
            <a:ext cx="2063117" cy="595914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01A52FE4-DC37-4209-9875-3B7B47661B77}"/>
              </a:ext>
            </a:extLst>
          </p:cNvPr>
          <p:cNvGrpSpPr/>
          <p:nvPr/>
        </p:nvGrpSpPr>
        <p:grpSpPr>
          <a:xfrm>
            <a:off x="360307" y="114300"/>
            <a:ext cx="5665397" cy="1453128"/>
            <a:chOff x="360307" y="114300"/>
            <a:chExt cx="5665397" cy="1453128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78AFBB4-C0D1-4573-B49D-C7BE4FB5F1E0}"/>
                </a:ext>
              </a:extLst>
            </p:cNvPr>
            <p:cNvSpPr/>
            <p:nvPr/>
          </p:nvSpPr>
          <p:spPr>
            <a:xfrm>
              <a:off x="360307" y="114300"/>
              <a:ext cx="566539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5400" b="1" cap="none" spc="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Project </a:t>
              </a:r>
              <a:r>
                <a:rPr lang="es-ES" sz="5400" b="1" cap="none" spc="0" dirty="0" err="1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Description</a:t>
              </a:r>
              <a:endParaRPr lang="es-E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F9CA097B-6928-415E-A94E-6A3B912DED22}"/>
                </a:ext>
              </a:extLst>
            </p:cNvPr>
            <p:cNvSpPr/>
            <p:nvPr/>
          </p:nvSpPr>
          <p:spPr>
            <a:xfrm>
              <a:off x="360307" y="797987"/>
              <a:ext cx="3696846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4400" dirty="0" err="1">
                  <a:ln w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Making</a:t>
              </a:r>
              <a:r>
                <a:rPr lang="es-ES" sz="4400" dirty="0">
                  <a:ln w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Friends</a:t>
              </a:r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A70713A0-BB0F-4C64-9FE3-0560645FA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671" y="2079355"/>
            <a:ext cx="7604354" cy="42774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E669FFB1-17D1-4C9C-8A8F-737D4F778CE6}"/>
              </a:ext>
            </a:extLst>
          </p:cNvPr>
          <p:cNvSpPr/>
          <p:nvPr/>
        </p:nvSpPr>
        <p:spPr>
          <a:xfrm>
            <a:off x="8418185" y="3340912"/>
            <a:ext cx="2228295" cy="2228295"/>
          </a:xfrm>
          <a:prstGeom prst="ellipse">
            <a:avLst/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68B6A97-6184-4A26-A821-DA50D4DB8D51}"/>
              </a:ext>
            </a:extLst>
          </p:cNvPr>
          <p:cNvSpPr txBox="1"/>
          <p:nvPr/>
        </p:nvSpPr>
        <p:spPr>
          <a:xfrm>
            <a:off x="8584348" y="3917038"/>
            <a:ext cx="1964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accent2">
                    <a:lumMod val="75000"/>
                  </a:schemeClr>
                </a:solidFill>
                <a:latin typeface="Bell MT" panose="02020503060305020303" pitchFamily="18" charset="0"/>
              </a:rPr>
              <a:t>Add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friends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by</a:t>
            </a:r>
            <a:r>
              <a:rPr lang="es-ES" dirty="0">
                <a:latin typeface="Bell MT" panose="02020503060305020303" pitchFamily="18" charset="0"/>
              </a:rPr>
              <a:t>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accent2">
                    <a:lumMod val="75000"/>
                  </a:schemeClr>
                </a:solidFill>
                <a:latin typeface="Bell MT" panose="02020503060305020303" pitchFamily="18" charset="0"/>
              </a:rPr>
              <a:t>Unfriend</a:t>
            </a:r>
            <a:endParaRPr lang="es-ES" dirty="0">
              <a:solidFill>
                <a:schemeClr val="accent2">
                  <a:lumMod val="7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937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2CF053B-398B-4989-9FA2-12075BB4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677F2-C8A8-4FC9-B3B0-7354D36549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6" b="22432"/>
          <a:stretch/>
        </p:blipFill>
        <p:spPr>
          <a:xfrm>
            <a:off x="9938383" y="114300"/>
            <a:ext cx="2063117" cy="595914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01A52FE4-DC37-4209-9875-3B7B47661B77}"/>
              </a:ext>
            </a:extLst>
          </p:cNvPr>
          <p:cNvGrpSpPr/>
          <p:nvPr/>
        </p:nvGrpSpPr>
        <p:grpSpPr>
          <a:xfrm>
            <a:off x="360307" y="114300"/>
            <a:ext cx="5665397" cy="1453128"/>
            <a:chOff x="360307" y="114300"/>
            <a:chExt cx="5665397" cy="1453128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78AFBB4-C0D1-4573-B49D-C7BE4FB5F1E0}"/>
                </a:ext>
              </a:extLst>
            </p:cNvPr>
            <p:cNvSpPr/>
            <p:nvPr/>
          </p:nvSpPr>
          <p:spPr>
            <a:xfrm>
              <a:off x="360307" y="114300"/>
              <a:ext cx="566539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5400" b="1" cap="none" spc="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Project </a:t>
              </a:r>
              <a:r>
                <a:rPr lang="es-ES" sz="5400" b="1" cap="none" spc="0" dirty="0" err="1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Description</a:t>
              </a:r>
              <a:endParaRPr lang="es-E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F9CA097B-6928-415E-A94E-6A3B912DED22}"/>
                </a:ext>
              </a:extLst>
            </p:cNvPr>
            <p:cNvSpPr/>
            <p:nvPr/>
          </p:nvSpPr>
          <p:spPr>
            <a:xfrm>
              <a:off x="360307" y="797987"/>
              <a:ext cx="4577792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4400" dirty="0" err="1">
                  <a:ln w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Organizing</a:t>
              </a:r>
              <a:r>
                <a:rPr lang="es-ES" sz="4400" dirty="0">
                  <a:ln w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es-ES" sz="4400" dirty="0" err="1">
                  <a:ln w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yourself</a:t>
              </a:r>
              <a:endParaRPr lang="es-ES" sz="4400" dirty="0">
                <a:ln w="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F163B344-B8A4-42B1-963B-744A3F59F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04" y="1923957"/>
            <a:ext cx="11394412" cy="4304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79CA932-CAF0-4D86-BAA0-271147FD6CD0}"/>
              </a:ext>
            </a:extLst>
          </p:cNvPr>
          <p:cNvSpPr txBox="1"/>
          <p:nvPr/>
        </p:nvSpPr>
        <p:spPr>
          <a:xfrm>
            <a:off x="8255785" y="2230246"/>
            <a:ext cx="31893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accent2">
                    <a:lumMod val="75000"/>
                  </a:schemeClr>
                </a:solidFill>
                <a:latin typeface="Bell MT" panose="02020503060305020303" pitchFamily="18" charset="0"/>
              </a:rPr>
              <a:t>Insert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Private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events</a:t>
            </a:r>
            <a:endParaRPr lang="es-ES" dirty="0">
              <a:latin typeface="Bell MT" panose="0202050306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2">
                    <a:lumMod val="75000"/>
                  </a:schemeClr>
                </a:solidFill>
                <a:latin typeface="Bell MT" panose="02020503060305020303" pitchFamily="18" charset="0"/>
              </a:rPr>
              <a:t>View: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Bell MT" panose="02020503060305020303" pitchFamily="18" charset="0"/>
              </a:rPr>
              <a:t>Own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private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events</a:t>
            </a:r>
            <a:endParaRPr lang="es-ES" dirty="0">
              <a:latin typeface="Bell MT" panose="020205030603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Bell MT" panose="02020503060305020303" pitchFamily="18" charset="0"/>
              </a:rPr>
              <a:t>Public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events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created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by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you</a:t>
            </a:r>
            <a:endParaRPr lang="es-ES" dirty="0">
              <a:latin typeface="Bell MT" panose="020205030603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Bell MT" panose="02020503060305020303" pitchFamily="18" charset="0"/>
              </a:rPr>
              <a:t>Public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events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you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will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asssist</a:t>
            </a:r>
            <a:endParaRPr lang="es-ES" dirty="0">
              <a:latin typeface="Bell MT" panose="0202050306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accent2">
                    <a:lumMod val="75000"/>
                  </a:schemeClr>
                </a:solidFill>
                <a:latin typeface="Bell MT" panose="02020503060305020303" pitchFamily="18" charset="0"/>
              </a:rPr>
              <a:t>Edit</a:t>
            </a:r>
            <a:r>
              <a:rPr lang="es-ES" b="1" dirty="0">
                <a:solidFill>
                  <a:schemeClr val="accent2">
                    <a:lumMod val="75000"/>
                  </a:schemeClr>
                </a:solidFill>
                <a:latin typeface="Bell MT" panose="02020503060305020303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Bell MT" panose="02020503060305020303" pitchFamily="18" charset="0"/>
              </a:rPr>
              <a:t>Own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private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events</a:t>
            </a:r>
            <a:endParaRPr lang="es-ES" dirty="0">
              <a:latin typeface="Bell MT" panose="020205030603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Bell MT" panose="02020503060305020303" pitchFamily="18" charset="0"/>
              </a:rPr>
              <a:t>Public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events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created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by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you</a:t>
            </a:r>
            <a:endParaRPr lang="es-ES" dirty="0">
              <a:latin typeface="Bell MT" panose="0202050306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2">
                    <a:lumMod val="75000"/>
                  </a:schemeClr>
                </a:solidFill>
                <a:latin typeface="Bell MT" panose="02020503060305020303" pitchFamily="18" charset="0"/>
              </a:rPr>
              <a:t>View </a:t>
            </a:r>
            <a:r>
              <a:rPr lang="es-ES" b="1" dirty="0" err="1">
                <a:solidFill>
                  <a:schemeClr val="accent2">
                    <a:lumMod val="75000"/>
                  </a:schemeClr>
                </a:solidFill>
                <a:latin typeface="Bell MT" panose="02020503060305020303" pitchFamily="18" charset="0"/>
              </a:rPr>
              <a:t>Modes</a:t>
            </a:r>
            <a:endParaRPr lang="es-ES" b="1" dirty="0">
              <a:solidFill>
                <a:schemeClr val="accent2">
                  <a:lumMod val="75000"/>
                </a:schemeClr>
              </a:solidFill>
              <a:latin typeface="Bell MT" panose="020205030603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Bell MT" panose="02020503060305020303" pitchFamily="18" charset="0"/>
              </a:rPr>
              <a:t>Day/</a:t>
            </a:r>
            <a:r>
              <a:rPr lang="es-ES" dirty="0" err="1">
                <a:latin typeface="Bell MT" panose="02020503060305020303" pitchFamily="18" charset="0"/>
              </a:rPr>
              <a:t>Week</a:t>
            </a:r>
            <a:r>
              <a:rPr lang="es-ES" dirty="0">
                <a:latin typeface="Bell MT" panose="02020503060305020303" pitchFamily="18" charset="0"/>
              </a:rPr>
              <a:t>/</a:t>
            </a:r>
            <a:r>
              <a:rPr lang="es-ES" dirty="0" err="1">
                <a:latin typeface="Bell MT" panose="02020503060305020303" pitchFamily="18" charset="0"/>
              </a:rPr>
              <a:t>Month</a:t>
            </a:r>
            <a:endParaRPr lang="es-ES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7020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102</Words>
  <Application>Microsoft Office PowerPoint</Application>
  <PresentationFormat>Panorámica</PresentationFormat>
  <Paragraphs>46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Bauhaus 93</vt:lpstr>
      <vt:lpstr>Bell MT</vt:lpstr>
      <vt:lpstr>Calibri</vt:lpstr>
      <vt:lpstr>Calibri Light</vt:lpstr>
      <vt:lpstr>Eras Bold ITC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jaime</dc:creator>
  <cp:lastModifiedBy>jaime</cp:lastModifiedBy>
  <cp:revision>14</cp:revision>
  <dcterms:created xsi:type="dcterms:W3CDTF">2018-04-29T17:01:02Z</dcterms:created>
  <dcterms:modified xsi:type="dcterms:W3CDTF">2018-04-30T23:54:54Z</dcterms:modified>
</cp:coreProperties>
</file>